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8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Masters/slideMaster8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81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70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Masters/slideMaster7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8.xml" ContentType="application/vnd.openxmlformats-officedocument.presentationml.slide+xml"/>
  <Override PartName="/ppt/slideLayouts/slideLayout59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7.xml" ContentType="application/vnd.openxmlformats-officedocument.theme+xml"/>
  <Override PartName="/ppt/slideLayouts/slideLayout79.xml" ContentType="application/vnd.openxmlformats-officedocument.presentationml.slideLayout+xml"/>
  <Override PartName="/ppt/slideLayouts/slideLayout88.xml" ContentType="application/vnd.openxmlformats-officedocument.presentationml.slideLayout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Default Extension="rels" ContentType="application/vnd.openxmlformats-package.relationships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Masters/slideMaster6.xml" ContentType="application/vnd.openxmlformats-officedocument.presentationml.slideMaster+xml"/>
  <Override PartName="/ppt/theme/theme8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  <p:sldMasterId id="2147483696" r:id="rId2"/>
    <p:sldMasterId id="2147483708" r:id="rId3"/>
    <p:sldMasterId id="2147483720" r:id="rId4"/>
    <p:sldMasterId id="2147483732" r:id="rId5"/>
    <p:sldMasterId id="2147483744" r:id="rId6"/>
    <p:sldMasterId id="2147483756" r:id="rId7"/>
    <p:sldMasterId id="2147483768" r:id="rId8"/>
  </p:sldMasterIdLst>
  <p:sldIdLst>
    <p:sldId id="256" r:id="rId9"/>
    <p:sldId id="269" r:id="rId10"/>
    <p:sldId id="270" r:id="rId11"/>
    <p:sldId id="257" r:id="rId12"/>
    <p:sldId id="283" r:id="rId13"/>
    <p:sldId id="260" r:id="rId14"/>
    <p:sldId id="261" r:id="rId15"/>
    <p:sldId id="263" r:id="rId16"/>
    <p:sldId id="267" r:id="rId17"/>
    <p:sldId id="268" r:id="rId18"/>
    <p:sldId id="271" r:id="rId19"/>
    <p:sldId id="272" r:id="rId20"/>
    <p:sldId id="273" r:id="rId21"/>
    <p:sldId id="276" r:id="rId22"/>
    <p:sldId id="278" r:id="rId23"/>
    <p:sldId id="279" r:id="rId24"/>
    <p:sldId id="280" r:id="rId25"/>
    <p:sldId id="277" r:id="rId26"/>
    <p:sldId id="281" r:id="rId27"/>
    <p:sldId id="282" r:id="rId2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59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3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07.03.2015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07.03.2015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07.03.2015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07.03.2015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07.03.2015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07.03.2015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07.03.2015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07.03.2015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07.03.2015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07.03.2015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07.03.2015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07.03.2015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07.03.2015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Прямоугольник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Прямоугольник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Прямоугольник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56" name="Прямоугольник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Прямоугольник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Прямоугольник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Прямоугольник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лилиния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Полилиния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Полилиния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Полилиния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Полилиния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Полилиния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Полилиния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Полилиния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Полилиния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Полилиния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Полилиния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Полилиния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Полилиния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Полилиния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Прямоугольник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Прямоугольник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Прямоугольник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07.03.2015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Прямоугольник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Прямоугольник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Прямоугольник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07.03.2015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07.03.2015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Группа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grpSp>
        <p:nvGrpSpPr>
          <p:cNvPr id="14" name="Группа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Прямая соединительная линия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Группа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Прямая соединительная линия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07.03.2015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07.03.2015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07.03.2015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07.03.2015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07.03.2015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07.03.2015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07.03.2015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07.03.2015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07.03.2015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07.03.2015</a:t>
            </a:fld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07.03.2015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07.03.2015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07.03.2015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Овал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Прямоугольник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07.03.2015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07.03.2015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Содержимое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Содержимое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07.03.2015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Содержимое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Содержимое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Овал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Овал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07.03.2015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07.03.2015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Содержимое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ая соединительная линия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Овал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07.03.2015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07.03.2015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07.03.2015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07.03.2015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07.03.2015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07.03.2015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07.03.2015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Прямоугольник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07.03.2015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07.03.2015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07.03.2015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07.03.2015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07.03.2015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07.03.2015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3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8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image" Target="../media/image25.jpeg"/><Relationship Id="rId7" Type="http://schemas.openxmlformats.org/officeDocument/2006/relationships/image" Target="../media/image29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7" Type="http://schemas.openxmlformats.org/officeDocument/2006/relationships/image" Target="../media/image44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jpeg"/><Relationship Id="rId3" Type="http://schemas.openxmlformats.org/officeDocument/2006/relationships/image" Target="../media/image46.jpeg"/><Relationship Id="rId7" Type="http://schemas.openxmlformats.org/officeDocument/2006/relationships/image" Target="../media/image50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9.jpeg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07156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8" name="Подзаголовок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4" name="Содержимое 13"/>
          <p:cNvSpPr>
            <a:spLocks noGrp="1"/>
          </p:cNvSpPr>
          <p:nvPr>
            <p:ph sz="quarter" idx="4"/>
          </p:nvPr>
        </p:nvSpPr>
        <p:spPr>
          <a:xfrm>
            <a:off x="1142976" y="357166"/>
            <a:ext cx="6556272" cy="5469474"/>
          </a:xfrm>
        </p:spPr>
        <p:txBody>
          <a:bodyPr>
            <a:normAutofit/>
          </a:bodyPr>
          <a:lstStyle/>
          <a:p>
            <a:pPr lvl="4"/>
            <a:r>
              <a:rPr lang="ru-RU" sz="3200" b="1" i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Наш отряд: СОЛДАТЫ!</a:t>
            </a:r>
            <a:endParaRPr lang="ru-RU" sz="3200" b="1" i="1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Текст 8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60648"/>
            <a:ext cx="9144000" cy="6597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457200" y="1285861"/>
            <a:ext cx="4040188" cy="2643206"/>
          </a:xfrm>
        </p:spPr>
        <p:txBody>
          <a:bodyPr/>
          <a:lstStyle/>
          <a:p>
            <a:endParaRPr lang="ru-RU" dirty="0" smtClean="0"/>
          </a:p>
        </p:txBody>
      </p:sp>
      <p:sp>
        <p:nvSpPr>
          <p:cNvPr id="7" name="Содержимое 6"/>
          <p:cNvSpPr>
            <a:spLocks noGrp="1"/>
          </p:cNvSpPr>
          <p:nvPr>
            <p:ph sz="quarter" idx="4"/>
          </p:nvPr>
        </p:nvSpPr>
        <p:spPr>
          <a:xfrm>
            <a:off x="4649788" y="6857998"/>
            <a:ext cx="4038600" cy="45719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825280"/>
          </a:xfrm>
        </p:spPr>
        <p:txBody>
          <a:bodyPr/>
          <a:lstStyle/>
          <a:p>
            <a:r>
              <a:rPr lang="ru-RU" dirty="0" smtClean="0">
                <a:solidFill>
                  <a:schemeClr val="accent4">
                    <a:lumMod val="75000"/>
                  </a:schemeClr>
                </a:solidFill>
              </a:rPr>
              <a:t>Наш девиз:</a:t>
            </a:r>
            <a:endParaRPr lang="ru-RU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idx="3"/>
          </p:nvPr>
        </p:nvSpPr>
        <p:spPr>
          <a:xfrm>
            <a:off x="3786182" y="404665"/>
            <a:ext cx="4902206" cy="2232247"/>
          </a:xfrm>
        </p:spPr>
        <p:txBody>
          <a:bodyPr/>
          <a:lstStyle/>
          <a:p>
            <a:r>
              <a:rPr lang="ru-RU" sz="3200" dirty="0" smtClean="0">
                <a:solidFill>
                  <a:schemeClr val="accent4">
                    <a:lumMod val="75000"/>
                  </a:schemeClr>
                </a:solidFill>
              </a:rPr>
              <a:t>Идет  в  поход отряд,</a:t>
            </a:r>
          </a:p>
          <a:p>
            <a:r>
              <a:rPr lang="ru-RU" sz="3200" dirty="0" smtClean="0">
                <a:solidFill>
                  <a:schemeClr val="accent4">
                    <a:lumMod val="75000"/>
                  </a:schemeClr>
                </a:solidFill>
              </a:rPr>
              <a:t>В отряде ты – солдат!</a:t>
            </a:r>
          </a:p>
          <a:p>
            <a:r>
              <a:rPr lang="ru-RU" sz="3200" dirty="0" smtClean="0">
                <a:solidFill>
                  <a:schemeClr val="accent4">
                    <a:lumMod val="75000"/>
                  </a:schemeClr>
                </a:solidFill>
              </a:rPr>
              <a:t>С тобой друзья в строю,</a:t>
            </a:r>
          </a:p>
          <a:p>
            <a:r>
              <a:rPr lang="ru-RU" sz="3200" dirty="0" smtClean="0">
                <a:solidFill>
                  <a:schemeClr val="accent4">
                    <a:lumMod val="75000"/>
                  </a:schemeClr>
                </a:solidFill>
              </a:rPr>
              <a:t>Не подведут в бою.</a:t>
            </a:r>
          </a:p>
          <a:p>
            <a:endParaRPr lang="ru-RU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8000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Наша песня:</a:t>
            </a:r>
            <a:endParaRPr lang="ru-RU" dirty="0"/>
          </a:p>
        </p:txBody>
      </p:sp>
      <p:sp>
        <p:nvSpPr>
          <p:cNvPr id="8" name="Содержимое 7"/>
          <p:cNvSpPr>
            <a:spLocks noGrp="1"/>
          </p:cNvSpPr>
          <p:nvPr>
            <p:ph idx="1"/>
          </p:nvPr>
        </p:nvSpPr>
        <p:spPr>
          <a:xfrm>
            <a:off x="214282" y="1357298"/>
            <a:ext cx="7481918" cy="5098438"/>
          </a:xfrm>
        </p:spPr>
        <p:txBody>
          <a:bodyPr>
            <a:normAutofit fontScale="92500" lnSpcReduction="20000"/>
          </a:bodyPr>
          <a:lstStyle/>
          <a:p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Пока планета ещё жива,</a:t>
            </a:r>
            <a:br>
              <a:rPr lang="ru-RU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Пока о солнце мечтают вёсны,</a:t>
            </a:r>
            <a:br>
              <a:rPr lang="ru-RU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жизнь предъявим свои права,</a:t>
            </a:r>
            <a:br>
              <a:rPr lang="ru-RU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Пока не поздно, пока не поздно.</a:t>
            </a:r>
            <a:br>
              <a:rPr lang="ru-RU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Земля, как сердце, у нас в груди…</a:t>
            </a:r>
            <a:br>
              <a:rPr lang="ru-RU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Здесь наше небо и наши гнёзда…</a:t>
            </a:r>
            <a:br>
              <a:rPr lang="ru-RU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Ещё не поздно её спасти,</a:t>
            </a:r>
            <a:br>
              <a:rPr lang="ru-RU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Ещё не поздно, ещё не поздно.</a:t>
            </a:r>
            <a:br>
              <a:rPr lang="ru-RU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Рядом, рядом — </a:t>
            </a:r>
            <a:br>
              <a:rPr lang="ru-RU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Радость и беда.</a:t>
            </a:r>
            <a:br>
              <a:rPr lang="ru-RU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Надо, надо </a:t>
            </a:r>
            <a:br>
              <a:rPr lang="ru-RU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Твёрдый дать ответ:</a:t>
            </a:r>
            <a:br>
              <a:rPr lang="ru-RU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Солнечному миру — </a:t>
            </a:r>
            <a:br>
              <a:rPr lang="ru-RU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Да! Да! Да!</a:t>
            </a:r>
            <a:br>
              <a:rPr lang="ru-RU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Ядерному взрыву — </a:t>
            </a:r>
            <a:br>
              <a:rPr lang="ru-RU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Нет! Нет! Нет!</a:t>
            </a:r>
            <a:endParaRPr lang="ru-RU" b="1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wheel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Текст 6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DSCN1949.JPG"/>
          <p:cNvPicPr>
            <a:picLocks noGrp="1" noChangeAspect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>
          <a:xfrm>
            <a:off x="-1" y="0"/>
            <a:ext cx="9144001" cy="6858000"/>
          </a:xfrm>
        </p:spPr>
      </p:pic>
      <p:sp>
        <p:nvSpPr>
          <p:cNvPr id="8" name="Содержимое 7"/>
          <p:cNvSpPr>
            <a:spLocks noGrp="1"/>
          </p:cNvSpPr>
          <p:nvPr>
            <p:ph sz="quarter" idx="4"/>
          </p:nvPr>
        </p:nvSpPr>
        <p:spPr>
          <a:xfrm>
            <a:off x="285720" y="0"/>
            <a:ext cx="8429684" cy="4114800"/>
          </a:xfrm>
        </p:spPr>
        <p:txBody>
          <a:bodyPr>
            <a:normAutofit/>
          </a:bodyPr>
          <a:lstStyle/>
          <a:p>
            <a:endParaRPr lang="ru-RU" sz="3200" b="1" dirty="0" smtClean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r>
              <a:rPr lang="ru-RU" sz="32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4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ЭТО НАШ ЛЮБИМЫЙ КЛАСС!</a:t>
            </a:r>
            <a:endParaRPr lang="ru-RU" sz="4400" b="1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7" descr="DSCN240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100392" cy="6858000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428992" y="320040"/>
            <a:ext cx="4270256" cy="1143000"/>
          </a:xfrm>
        </p:spPr>
        <p:txBody>
          <a:bodyPr/>
          <a:lstStyle/>
          <a:p>
            <a:r>
              <a:rPr lang="ru-RU" dirty="0" smtClean="0"/>
              <a:t>м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Текст 6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" name="Содержимое 8" descr="up5HBoIvCL4.jpg"/>
          <p:cNvPicPr>
            <a:picLocks noGrp="1" noChangeAspect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7000892" cy="6889726"/>
          </a:xfrm>
        </p:spPr>
      </p:pic>
      <p:sp>
        <p:nvSpPr>
          <p:cNvPr id="8" name="Содержимое 7"/>
          <p:cNvSpPr>
            <a:spLocks noGrp="1"/>
          </p:cNvSpPr>
          <p:nvPr>
            <p:ph sz="quarter" idx="4"/>
          </p:nvPr>
        </p:nvSpPr>
        <p:spPr>
          <a:xfrm>
            <a:off x="0" y="357142"/>
            <a:ext cx="8786810" cy="650085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3200" b="1" i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Адель </a:t>
            </a:r>
            <a:r>
              <a:rPr lang="ru-RU" sz="3200" b="1" i="1" dirty="0" err="1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Хисамов</a:t>
            </a:r>
            <a:r>
              <a:rPr lang="ru-RU" sz="3200" b="1" i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…</a:t>
            </a:r>
          </a:p>
          <a:p>
            <a:pPr>
              <a:buNone/>
            </a:pPr>
            <a:r>
              <a:rPr lang="ru-RU" sz="3200" b="1" i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Командир отряда.</a:t>
            </a:r>
            <a:endParaRPr lang="ru-RU" sz="3200" b="1" i="1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wheel spokes="2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3857620" y="5160336"/>
            <a:ext cx="4829180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4071934" y="328278"/>
            <a:ext cx="408626" cy="64008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9" name="Текст 8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Содержимое 9"/>
          <p:cNvSpPr>
            <a:spLocks noGrp="1"/>
          </p:cNvSpPr>
          <p:nvPr>
            <p:ph sz="quarter" idx="4"/>
          </p:nvPr>
        </p:nvSpPr>
        <p:spPr>
          <a:xfrm>
            <a:off x="0" y="285728"/>
            <a:ext cx="4500562" cy="6357982"/>
          </a:xfrm>
        </p:spPr>
        <p:txBody>
          <a:bodyPr>
            <a:normAutofit/>
          </a:bodyPr>
          <a:lstStyle/>
          <a:p>
            <a:r>
              <a:rPr lang="ru-RU" sz="36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Ильсаф</a:t>
            </a:r>
            <a:r>
              <a:rPr lang="ru-RU" sz="36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6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Мухаметзянов</a:t>
            </a:r>
            <a:r>
              <a:rPr lang="ru-RU" sz="36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…</a:t>
            </a:r>
          </a:p>
          <a:p>
            <a:r>
              <a:rPr lang="ru-RU" sz="36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Член отряда.</a:t>
            </a:r>
            <a:endParaRPr lang="ru-RU" sz="36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2" name="Содержимое 11" descr="SAM_4231.JPG"/>
          <p:cNvPicPr>
            <a:picLocks noGrp="1" noChangeAspect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>
          <a:xfrm>
            <a:off x="4214810" y="-1"/>
            <a:ext cx="4929190" cy="6858001"/>
          </a:xfrm>
        </p:spPr>
      </p:pic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Текст 6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" name="Содержимое 8" descr="IMG_20150204_154051.jpg"/>
          <p:cNvPicPr>
            <a:picLocks noGrp="1" noChangeAspect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143900" cy="6858000"/>
          </a:xfrm>
        </p:spPr>
      </p:pic>
      <p:sp>
        <p:nvSpPr>
          <p:cNvPr id="8" name="Содержимое 7"/>
          <p:cNvSpPr>
            <a:spLocks noGrp="1"/>
          </p:cNvSpPr>
          <p:nvPr>
            <p:ph sz="quarter" idx="4"/>
          </p:nvPr>
        </p:nvSpPr>
        <p:spPr>
          <a:xfrm>
            <a:off x="0" y="4000504"/>
            <a:ext cx="7699248" cy="1826136"/>
          </a:xfrm>
        </p:spPr>
        <p:txBody>
          <a:bodyPr/>
          <a:lstStyle/>
          <a:p>
            <a:r>
              <a:rPr lang="ru-RU" b="1" i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Зарина </a:t>
            </a:r>
            <a:r>
              <a:rPr lang="ru-RU" b="1" i="1" dirty="0" err="1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Гайнутдинова</a:t>
            </a:r>
            <a:r>
              <a:rPr lang="ru-RU" b="1" i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…</a:t>
            </a:r>
          </a:p>
          <a:p>
            <a:r>
              <a:rPr lang="ru-RU" b="1" i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Член отряда.</a:t>
            </a:r>
            <a:endParaRPr lang="ru-RU" b="1" i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429124" y="320040"/>
            <a:ext cx="428628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 flipH="1">
            <a:off x="4497388" y="1855248"/>
            <a:ext cx="146050" cy="65935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7" name="Текст 6"/>
          <p:cNvSpPr>
            <a:spLocks noGrp="1"/>
          </p:cNvSpPr>
          <p:nvPr>
            <p:ph type="body" sz="half" idx="3"/>
          </p:nvPr>
        </p:nvSpPr>
        <p:spPr>
          <a:xfrm>
            <a:off x="4500562" y="5857892"/>
            <a:ext cx="285752" cy="428628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9" name="Содержимое 8" descr="2FjkFFMOXH8.jpg"/>
          <p:cNvPicPr>
            <a:picLocks noGrp="1" noChangeAspect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>
          <a:xfrm>
            <a:off x="4286248" y="0"/>
            <a:ext cx="4857752" cy="6858000"/>
          </a:xfrm>
        </p:spPr>
      </p:pic>
      <p:sp>
        <p:nvSpPr>
          <p:cNvPr id="8" name="Содержимое 7"/>
          <p:cNvSpPr>
            <a:spLocks noGrp="1"/>
          </p:cNvSpPr>
          <p:nvPr>
            <p:ph sz="quarter" idx="4"/>
          </p:nvPr>
        </p:nvSpPr>
        <p:spPr>
          <a:xfrm>
            <a:off x="1" y="714356"/>
            <a:ext cx="8286775" cy="5645964"/>
          </a:xfrm>
        </p:spPr>
        <p:txBody>
          <a:bodyPr>
            <a:normAutofit/>
          </a:bodyPr>
          <a:lstStyle/>
          <a:p>
            <a:r>
              <a:rPr lang="ru-RU" sz="3200" b="1" i="1" dirty="0" err="1" smtClean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Илюзя</a:t>
            </a:r>
            <a:r>
              <a:rPr lang="ru-RU" sz="3200" b="1" i="1" dirty="0" smtClean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i="1" dirty="0" err="1" smtClean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Мингазова</a:t>
            </a:r>
            <a:r>
              <a:rPr lang="ru-RU" sz="3200" b="1" i="1" dirty="0" smtClean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…</a:t>
            </a:r>
          </a:p>
          <a:p>
            <a:r>
              <a:rPr lang="ru-RU" sz="3200" b="1" i="1" dirty="0" smtClean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Член отряда.</a:t>
            </a:r>
            <a:endParaRPr lang="ru-RU" sz="3200" b="1" i="1" dirty="0">
              <a:solidFill>
                <a:schemeClr val="accent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plus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320040"/>
            <a:ext cx="3686172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Текст 6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107440" cy="45720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9" name="Содержимое 8" descr="CxGEyu5I_CI.jpg"/>
          <p:cNvPicPr>
            <a:picLocks noGrp="1" noChangeAspect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5000628" cy="6858000"/>
          </a:xfrm>
        </p:spPr>
      </p:pic>
      <p:sp>
        <p:nvSpPr>
          <p:cNvPr id="8" name="Содержимое 7"/>
          <p:cNvSpPr>
            <a:spLocks noGrp="1"/>
          </p:cNvSpPr>
          <p:nvPr>
            <p:ph sz="quarter" idx="4"/>
          </p:nvPr>
        </p:nvSpPr>
        <p:spPr>
          <a:xfrm>
            <a:off x="4178808" y="714356"/>
            <a:ext cx="4679472" cy="5643602"/>
          </a:xfrm>
        </p:spPr>
        <p:txBody>
          <a:bodyPr>
            <a:normAutofit/>
          </a:bodyPr>
          <a:lstStyle/>
          <a:p>
            <a:r>
              <a:rPr lang="ru-RU" sz="3200" b="1" i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Сафина </a:t>
            </a:r>
            <a:r>
              <a:rPr lang="ru-RU" sz="3200" b="1" i="1" dirty="0" err="1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Инзиля</a:t>
            </a:r>
            <a:r>
              <a:rPr lang="ru-RU" sz="3200" b="1" i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…</a:t>
            </a:r>
          </a:p>
          <a:p>
            <a:r>
              <a:rPr lang="ru-RU" sz="2800" b="1" i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Член отряд.</a:t>
            </a:r>
            <a:endParaRPr lang="ru-RU" sz="2800" b="1" i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wheel spokes="1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91331" y="1524000"/>
            <a:ext cx="780802" cy="73152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9" name="Содержимое 8" descr="P1120781.JPG"/>
          <p:cNvPicPr>
            <a:picLocks noGrp="1" noChangeAspect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>
          <a:xfrm>
            <a:off x="0" y="1"/>
            <a:ext cx="5715008" cy="6858000"/>
          </a:xfrm>
        </p:spPr>
      </p:pic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3857620" y="571480"/>
            <a:ext cx="5286380" cy="6000792"/>
          </a:xfrm>
        </p:spPr>
        <p:txBody>
          <a:bodyPr/>
          <a:lstStyle/>
          <a:p>
            <a:r>
              <a:rPr lang="ru-RU" b="1" i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Шамиль Подстепной…</a:t>
            </a:r>
          </a:p>
          <a:p>
            <a:r>
              <a:rPr lang="ru-RU" b="1" i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Член отряда.</a:t>
            </a:r>
            <a:endParaRPr lang="ru-RU" b="1" i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55406" cy="271442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</p:spTree>
  </p:cSld>
  <p:clrMapOvr>
    <a:masterClrMapping/>
  </p:clrMapOvr>
  <p:transition>
    <p:pull dir="l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Содержимое 6" descr="P1120779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286512" cy="6858000"/>
          </a:xfrm>
        </p:spPr>
      </p:pic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494212" cy="3913632"/>
          </a:xfrm>
        </p:spPr>
        <p:txBody>
          <a:bodyPr>
            <a:normAutofit/>
          </a:bodyPr>
          <a:lstStyle/>
          <a:p>
            <a:r>
              <a:rPr lang="ru-RU" sz="2800" b="1" i="1" dirty="0" err="1" smtClean="0">
                <a:solidFill>
                  <a:srgbClr val="7030A0"/>
                </a:solidFill>
              </a:rPr>
              <a:t>Ильмир</a:t>
            </a:r>
            <a:r>
              <a:rPr lang="ru-RU" sz="2800" b="1" i="1" dirty="0" smtClean="0">
                <a:solidFill>
                  <a:srgbClr val="7030A0"/>
                </a:solidFill>
              </a:rPr>
              <a:t> </a:t>
            </a:r>
            <a:r>
              <a:rPr lang="ru-RU" sz="2800" b="1" i="1" dirty="0" err="1" smtClean="0">
                <a:solidFill>
                  <a:srgbClr val="7030A0"/>
                </a:solidFill>
              </a:rPr>
              <a:t>Миннуллин</a:t>
            </a:r>
            <a:r>
              <a:rPr lang="ru-RU" sz="2800" b="1" i="1" dirty="0" smtClean="0">
                <a:solidFill>
                  <a:srgbClr val="7030A0"/>
                </a:solidFill>
              </a:rPr>
              <a:t>..</a:t>
            </a:r>
          </a:p>
          <a:p>
            <a:r>
              <a:rPr lang="ru-RU" sz="2800" b="1" i="1" dirty="0" smtClean="0">
                <a:solidFill>
                  <a:srgbClr val="7030A0"/>
                </a:solidFill>
              </a:rPr>
              <a:t>Член  отряда.</a:t>
            </a:r>
            <a:endParaRPr lang="ru-RU" sz="2800" b="1" i="1" dirty="0">
              <a:solidFill>
                <a:srgbClr val="7030A0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542900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638180" cy="762000"/>
          </a:xfrm>
        </p:spPr>
        <p:txBody>
          <a:bodyPr/>
          <a:lstStyle/>
          <a:p>
            <a:endParaRPr lang="ru-RU" dirty="0"/>
          </a:p>
        </p:txBody>
      </p:sp>
    </p:spTree>
  </p:cSld>
  <p:clrMapOvr>
    <a:masterClrMapping/>
  </p:clrMapOvr>
  <p:transition>
    <p:strips dir="r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86116" y="214290"/>
            <a:ext cx="5372080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000364" y="1535112"/>
            <a:ext cx="1497024" cy="750887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Содержимое 6" descr="V0aW_uGg64c.jpg"/>
          <p:cNvPicPr>
            <a:picLocks noGrp="1" noChangeAspect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>
          <a:xfrm>
            <a:off x="2286000" y="0"/>
            <a:ext cx="6858000" cy="6858000"/>
          </a:xfrm>
        </p:spPr>
      </p:pic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1" y="571480"/>
            <a:ext cx="8686800" cy="555468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36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Адиля</a:t>
            </a:r>
            <a:r>
              <a:rPr lang="ru-RU" sz="36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6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Хайруллина</a:t>
            </a:r>
            <a:r>
              <a:rPr lang="ru-RU" sz="36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…</a:t>
            </a:r>
          </a:p>
          <a:p>
            <a:pPr>
              <a:buNone/>
            </a:pPr>
            <a:r>
              <a:rPr lang="ru-RU" sz="36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Член отряда.</a:t>
            </a:r>
            <a:endParaRPr lang="ru-RU" sz="36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Содержимое 6" descr="SAM_4233.JPG"/>
          <p:cNvPicPr>
            <a:picLocks noGrp="1" noChangeAspect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0" y="0"/>
            <a:ext cx="9001156" cy="5826640"/>
          </a:xfrm>
        </p:spPr>
        <p:txBody>
          <a:bodyPr>
            <a:normAutofit/>
          </a:bodyPr>
          <a:lstStyle/>
          <a:p>
            <a:r>
              <a:rPr lang="ru-RU" sz="2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нашем классе 8 учащихся: 4 мальчиков и 4 девочки. Наш класс дружный. Мы активно участвуем во всех мероприятиях, проводимых в школе.</a:t>
            </a:r>
            <a:endParaRPr lang="ru-RU" sz="28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Содержимое 6" descr="zhenskii-den-oboi-rabochego-stola-prazdnik.jpg"/>
          <p:cNvPicPr>
            <a:picLocks noGrp="1" noChangeAspect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-214346" y="0"/>
            <a:ext cx="8572496" cy="5826640"/>
          </a:xfrm>
        </p:spPr>
        <p:txBody>
          <a:bodyPr>
            <a:normAutofit/>
          </a:bodyPr>
          <a:lstStyle/>
          <a:p>
            <a:r>
              <a:rPr lang="ru-RU" sz="48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Всегда мы вместе – неразлучные друзья.</a:t>
            </a:r>
            <a:endParaRPr lang="ru-RU" sz="4800" b="1" i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" name="Рисунок 7" descr="3iPqeApKFU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215074" y="0"/>
            <a:ext cx="3143272" cy="428625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 descr="SUV7CzlJqqI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214910" y="3911182"/>
            <a:ext cx="3929090" cy="294681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 descr="lo0QkjRPoxM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214678" y="1428736"/>
            <a:ext cx="3549648" cy="266223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 descr="Iwjvcm8eX8U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-214346" y="1500174"/>
            <a:ext cx="3692524" cy="276939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 descr="yZ68st9mj-c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0" y="3643290"/>
            <a:ext cx="2500312" cy="321471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Рисунок 12" descr="PhotoLabппппаав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285984" y="3286124"/>
            <a:ext cx="2748687" cy="357187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Содержимое 6" descr="pulson372.jpg"/>
          <p:cNvPicPr>
            <a:picLocks noGrp="1" noChangeAspect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7072290"/>
          </a:xfrm>
        </p:spPr>
      </p:pic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142844" y="285728"/>
            <a:ext cx="8786874" cy="5540912"/>
          </a:xfrm>
        </p:spPr>
        <p:txBody>
          <a:bodyPr>
            <a:normAutofit/>
          </a:bodyPr>
          <a:lstStyle/>
          <a:p>
            <a:r>
              <a:rPr lang="ru-RU" sz="28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Экскурсия, походы – наши любимые занятия.</a:t>
            </a:r>
            <a:endParaRPr lang="ru-RU" sz="2800" b="1" i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" name="Рисунок 7" descr="P114036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381467" y="714356"/>
            <a:ext cx="4762533" cy="35719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 descr="P114036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429124" y="3929066"/>
            <a:ext cx="4214810" cy="316110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 descr="P1140347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857232"/>
            <a:ext cx="4429156" cy="600076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Содержимое 6" descr="1362083151_vesne-dorogu-28.jpg"/>
          <p:cNvPicPr>
            <a:picLocks noGrp="1" noChangeAspect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214282" y="214290"/>
            <a:ext cx="8572560" cy="561235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40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Главный наш труд – учеба</a:t>
            </a:r>
            <a:endParaRPr lang="ru-RU" sz="40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" name="Рисунок 7" descr="Vc3thHDTHI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486400" y="857232"/>
            <a:ext cx="3657600" cy="27432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 descr="енпрее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214810" y="3143248"/>
            <a:ext cx="3346866" cy="371475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 descr="DSCN2407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857232"/>
            <a:ext cx="5357818" cy="401836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Содержимое 6" descr="0_83f93_6877e9b3_orig.jpg"/>
          <p:cNvPicPr>
            <a:picLocks noGrp="1" noChangeAspect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>
          <a:xfrm>
            <a:off x="0" y="-24424"/>
            <a:ext cx="9144000" cy="6882424"/>
          </a:xfrm>
        </p:spPr>
      </p:pic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0" y="0"/>
            <a:ext cx="6643702" cy="5826640"/>
          </a:xfrm>
        </p:spPr>
        <p:txBody>
          <a:bodyPr>
            <a:normAutofit/>
          </a:bodyPr>
          <a:lstStyle/>
          <a:p>
            <a:r>
              <a:rPr lang="ru-RU" sz="36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Наши чудесные моменты</a:t>
            </a:r>
            <a:endParaRPr lang="ru-RU" sz="36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" name="Рисунок 7" descr="GvzM_EGgYRI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66724">
            <a:off x="6367247" y="-250120"/>
            <a:ext cx="2920188" cy="403989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 descr="SAM_4178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21138346">
            <a:off x="195906" y="3630026"/>
            <a:ext cx="4286248" cy="321468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 descr="webcam-toy-photo20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833934" y="3625450"/>
            <a:ext cx="4310066" cy="323255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Рисунок 12" descr="IMG_20141031_122811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928926" y="500042"/>
            <a:ext cx="4071934" cy="305395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Рисунок 13" descr="нереке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0" y="642918"/>
            <a:ext cx="3757609" cy="289596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Содержимое 6" descr="pulson236.jpg"/>
          <p:cNvPicPr>
            <a:picLocks noGrp="1" noChangeAspect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>
          <a:xfrm>
            <a:off x="-25" y="0"/>
            <a:ext cx="9144025" cy="6858000"/>
          </a:xfrm>
        </p:spPr>
      </p:pic>
      <p:pic>
        <p:nvPicPr>
          <p:cNvPr id="8" name="Содержимое 7" descr="ltVirjjA-Fk.jpg"/>
          <p:cNvPicPr>
            <a:picLocks noGrp="1" noChangeAspect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>
          <a:xfrm>
            <a:off x="5357818" y="214290"/>
            <a:ext cx="3521075" cy="264080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 descr="EHlvuGPJ4lw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14282" y="214290"/>
            <a:ext cx="3657600" cy="24384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 descr="358976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786050" y="1142984"/>
            <a:ext cx="3657600" cy="27432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Рисунок 13" descr="SAM_4185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19406348">
            <a:off x="5277411" y="3309163"/>
            <a:ext cx="3929057" cy="294679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Рисунок 14" descr="SAM_4236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0" y="2428868"/>
            <a:ext cx="3643306" cy="273248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Рисунок 15" descr="SAM_4191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071670" y="4125520"/>
            <a:ext cx="3643306" cy="273248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strips dir="ru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Содержимое 6" descr="1359734931_youloveit_ru_tangled_rapunzel_wallpapers21.jpg"/>
          <p:cNvPicPr>
            <a:picLocks noGrp="1" noChangeAspect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>
          <a:xfrm>
            <a:off x="0" y="-1"/>
            <a:ext cx="9144000" cy="6858001"/>
          </a:xfrm>
        </p:spPr>
      </p:pic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285720" y="1711840"/>
            <a:ext cx="8858280" cy="5146160"/>
          </a:xfrm>
        </p:spPr>
        <p:txBody>
          <a:bodyPr>
            <a:normAutofit/>
          </a:bodyPr>
          <a:lstStyle/>
          <a:p>
            <a:r>
              <a:rPr lang="ru-RU" sz="60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этом все…</a:t>
            </a:r>
          </a:p>
          <a:p>
            <a:r>
              <a:rPr lang="ru-RU" sz="60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Спасибо за внимание</a:t>
            </a:r>
            <a:endParaRPr lang="ru-RU" sz="6000" b="1" i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wedge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jpeg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7.jpeg"/></Relationships>
</file>

<file path=ppt/theme/_rels/them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image" Target="../media/image8.jpeg"/></Relationships>
</file>

<file path=ppt/theme/_rels/them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10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Метро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Метро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Метро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Городск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Официальная">
  <a:themeElements>
    <a:clrScheme name="Официальная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Официальная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Официальная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259</TotalTime>
  <Words>153</Words>
  <Application>Microsoft Office PowerPoint</Application>
  <PresentationFormat>Экран (4:3)</PresentationFormat>
  <Paragraphs>36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8</vt:i4>
      </vt:variant>
      <vt:variant>
        <vt:lpstr>Заголовки слайдов</vt:lpstr>
      </vt:variant>
      <vt:variant>
        <vt:i4>20</vt:i4>
      </vt:variant>
    </vt:vector>
  </HeadingPairs>
  <TitlesOfParts>
    <vt:vector size="28" baseType="lpstr">
      <vt:lpstr>Изящная</vt:lpstr>
      <vt:lpstr>Бумажная</vt:lpstr>
      <vt:lpstr>Метро</vt:lpstr>
      <vt:lpstr>Солнцестояние</vt:lpstr>
      <vt:lpstr>Поток</vt:lpstr>
      <vt:lpstr>Городская</vt:lpstr>
      <vt:lpstr>Официальная</vt:lpstr>
      <vt:lpstr>Апекс</vt:lpstr>
      <vt:lpstr>Слайд 1</vt:lpstr>
      <vt:lpstr>Наш девиз:</vt:lpstr>
      <vt:lpstr>Наша песня:</vt:lpstr>
      <vt:lpstr>Слайд 4</vt:lpstr>
      <vt:lpstr>Слайд 5</vt:lpstr>
      <vt:lpstr>м</vt:lpstr>
      <vt:lpstr>Слайд 7</vt:lpstr>
      <vt:lpstr>а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Гелчечек</cp:lastModifiedBy>
  <cp:revision>29</cp:revision>
  <dcterms:created xsi:type="dcterms:W3CDTF">2015-03-04T11:57:19Z</dcterms:created>
  <dcterms:modified xsi:type="dcterms:W3CDTF">2015-03-07T09:21:41Z</dcterms:modified>
</cp:coreProperties>
</file>